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4" r:id="rId1"/>
  </p:sldMasterIdLst>
  <p:sldIdLst>
    <p:sldId id="256" r:id="rId2"/>
    <p:sldId id="257" r:id="rId3"/>
    <p:sldId id="258" r:id="rId4"/>
    <p:sldId id="270" r:id="rId5"/>
    <p:sldId id="274" r:id="rId6"/>
    <p:sldId id="273" r:id="rId7"/>
    <p:sldId id="272" r:id="rId8"/>
    <p:sldId id="271" r:id="rId9"/>
    <p:sldId id="263" r:id="rId10"/>
    <p:sldId id="265" r:id="rId11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9" name="Sottotitolo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it-IT"/>
              <a:t>Fare clic per modificare lo stile del sottotitolo dello schema</a:t>
            </a:r>
            <a:endParaRPr kumimoji="0" lang="en-US"/>
          </a:p>
        </p:txBody>
      </p:sp>
      <p:sp>
        <p:nvSpPr>
          <p:cNvPr id="28" name="Segnaposto data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17" name="Segnaposto piè di pagina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it-IT"/>
          </a:p>
        </p:txBody>
      </p:sp>
      <p:sp>
        <p:nvSpPr>
          <p:cNvPr id="10" name="Rettangolo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tangolo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ttangolo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ttangolo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nettore 1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Connettore 1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Connettore 1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nettore 1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nettore 1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Connettore 1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ttangolo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e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e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e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e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e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egnaposto numero diapositiva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piè di pagina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it-IT"/>
          </a:p>
        </p:txBody>
      </p:sp>
      <p:sp>
        <p:nvSpPr>
          <p:cNvPr id="9" name="Rettangolo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tangolo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tangolo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tangolo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nettore 1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Connettore 1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nettore 1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nettore 1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Connettore 1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ttangolo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e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e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e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e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e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Connettore 1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6" name="Segnaposto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nettore 1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8" name="Connettore 1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Connettore 1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Connettore 1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ttangolo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nettore 1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e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Segnaposto contenuto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it-IT"/>
              <a:t>Fare clic per modificare stili del testo dello schema</a:t>
            </a:r>
          </a:p>
          <a:p>
            <a:pPr lvl="1" eaLnBrk="1" latinLnBrk="0" hangingPunct="1"/>
            <a:r>
              <a:rPr lang="it-IT"/>
              <a:t>Secondo livello</a:t>
            </a:r>
          </a:p>
          <a:p>
            <a:pPr lvl="2" eaLnBrk="1" latinLnBrk="0" hangingPunct="1"/>
            <a:r>
              <a:rPr lang="it-IT"/>
              <a:t>Terzo livello</a:t>
            </a:r>
          </a:p>
          <a:p>
            <a:pPr lvl="3" eaLnBrk="1" latinLnBrk="0" hangingPunct="1"/>
            <a:r>
              <a:rPr lang="it-IT"/>
              <a:t>Quarto livello</a:t>
            </a:r>
          </a:p>
          <a:p>
            <a:pPr lvl="4" eaLnBrk="1" latinLnBrk="0" hangingPunct="1"/>
            <a:r>
              <a:rPr lang="it-IT"/>
              <a:t>Quinto livello</a:t>
            </a:r>
            <a:endParaRPr kumimoji="0" lang="en-US"/>
          </a:p>
        </p:txBody>
      </p:sp>
      <p:sp>
        <p:nvSpPr>
          <p:cNvPr id="21" name="Segnaposto data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22" name="Segnaposto numero diapositiva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23" name="Segnaposto piè di pagina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nettore 1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e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it-IT"/>
              <a:t>Fare clic sull'icona per inserire un'immagine</a:t>
            </a:r>
            <a:endParaRPr kumimoji="0"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</p:txBody>
      </p:sp>
      <p:sp>
        <p:nvSpPr>
          <p:cNvPr id="10" name="Connettore 1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ttangolo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nettore 1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Connettore 1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Connettore 1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Segnaposto data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18" name="Segnaposto numero diapositiva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  <p:sp>
        <p:nvSpPr>
          <p:cNvPr id="21" name="Segnaposto piè di pagina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nettore 1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Segnaposto titolo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it-IT"/>
              <a:t>Fare clic per modificare lo stile del titolo</a:t>
            </a:r>
            <a:endParaRPr kumimoji="0" lang="en-US"/>
          </a:p>
        </p:txBody>
      </p:sp>
      <p:sp>
        <p:nvSpPr>
          <p:cNvPr id="13" name="Segnaposto testo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it-IT"/>
              <a:t>Fare clic per modificare stili del testo dello schema</a:t>
            </a:r>
          </a:p>
          <a:p>
            <a:pPr lvl="1" eaLnBrk="1" latinLnBrk="0" hangingPunct="1"/>
            <a:r>
              <a:rPr kumimoji="0" lang="it-IT"/>
              <a:t>Secondo livello</a:t>
            </a:r>
          </a:p>
          <a:p>
            <a:pPr lvl="2" eaLnBrk="1" latinLnBrk="0" hangingPunct="1"/>
            <a:r>
              <a:rPr kumimoji="0" lang="it-IT"/>
              <a:t>Terzo livello</a:t>
            </a:r>
          </a:p>
          <a:p>
            <a:pPr lvl="3" eaLnBrk="1" latinLnBrk="0" hangingPunct="1"/>
            <a:r>
              <a:rPr kumimoji="0" lang="it-IT"/>
              <a:t>Quarto livello</a:t>
            </a:r>
          </a:p>
          <a:p>
            <a:pPr lvl="4" eaLnBrk="1" latinLnBrk="0" hangingPunct="1"/>
            <a:r>
              <a:rPr kumimoji="0" lang="it-IT"/>
              <a:t>Quinto livello</a:t>
            </a:r>
            <a:endParaRPr kumimoji="0" lang="en-US"/>
          </a:p>
        </p:txBody>
      </p:sp>
      <p:sp>
        <p:nvSpPr>
          <p:cNvPr id="14" name="Segnaposto data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166AFCE-304B-4B51-B075-0985B4FC0D2C}" type="datetimeFigureOut">
              <a:rPr lang="it-IT" smtClean="0"/>
              <a:t>09/01/2018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Connettore 1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Connettore 1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ttangolo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nettore 1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e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egnaposto numero diapositiva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E6A4AC3B-F507-49AB-B345-9866C6ED5B0A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5" r:id="rId1"/>
    <p:sldLayoutId id="2147483986" r:id="rId2"/>
    <p:sldLayoutId id="2147483987" r:id="rId3"/>
    <p:sldLayoutId id="2147483988" r:id="rId4"/>
    <p:sldLayoutId id="2147483989" r:id="rId5"/>
    <p:sldLayoutId id="2147483990" r:id="rId6"/>
    <p:sldLayoutId id="2147483991" r:id="rId7"/>
    <p:sldLayoutId id="2147483992" r:id="rId8"/>
    <p:sldLayoutId id="2147483993" r:id="rId9"/>
    <p:sldLayoutId id="2147483994" r:id="rId10"/>
    <p:sldLayoutId id="21474839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Ticket Manager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Gruppo 3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0969308-6C67-4597-AF5C-93554751C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966695"/>
            <a:ext cx="1894362" cy="189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58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Principali criticità affrontate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it-IT" dirty="0"/>
          </a:p>
          <a:p>
            <a:r>
              <a:rPr lang="it-IT" sz="3600" dirty="0"/>
              <a:t> </a:t>
            </a:r>
            <a:r>
              <a:rPr lang="it-IT" sz="4000" dirty="0"/>
              <a:t>Utilizzare il codice degli altri</a:t>
            </a:r>
          </a:p>
          <a:p>
            <a:endParaRPr lang="it-IT" sz="3600" dirty="0"/>
          </a:p>
          <a:p>
            <a:r>
              <a:rPr lang="it-IT" sz="3600" dirty="0"/>
              <a:t> </a:t>
            </a:r>
            <a:r>
              <a:rPr lang="it-IT" sz="35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Gestire il flusso di informazioni</a:t>
            </a:r>
          </a:p>
          <a:p>
            <a:endParaRPr lang="it-IT" sz="2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it-IT" sz="28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it-IT" sz="3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Gestire gli errori</a:t>
            </a:r>
          </a:p>
          <a:p>
            <a:endParaRPr lang="it-IT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it-IT" sz="28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it-I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Darsi delle priorità</a:t>
            </a:r>
            <a:endParaRPr lang="it-IT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2486A828-A4C3-4CC6-A353-80CDEBBCC319}"/>
              </a:ext>
            </a:extLst>
          </p:cNvPr>
          <p:cNvSpPr txBox="1">
            <a:spLocks/>
          </p:cNvSpPr>
          <p:nvPr/>
        </p:nvSpPr>
        <p:spPr>
          <a:xfrm>
            <a:off x="8172400" y="5805264"/>
            <a:ext cx="576064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10</a:t>
            </a: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2F418595-B0C8-4EF6-8A6A-CE4119602A09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07885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90506"/>
            <a:ext cx="7467600" cy="1498178"/>
          </a:xfrm>
        </p:spPr>
        <p:txBody>
          <a:bodyPr/>
          <a:lstStyle/>
          <a:p>
            <a:r>
              <a:rPr lang="it-IT" dirty="0"/>
              <a:t>Obiettivo </a:t>
            </a:r>
            <a:br>
              <a:rPr lang="it-IT" dirty="0"/>
            </a:br>
            <a:r>
              <a:rPr lang="it-IT" dirty="0"/>
              <a:t>Principale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457200" y="2636912"/>
            <a:ext cx="4392488" cy="3116960"/>
          </a:xfrm>
        </p:spPr>
        <p:txBody>
          <a:bodyPr/>
          <a:lstStyle/>
          <a:p>
            <a:pPr marL="0" indent="0">
              <a:buNone/>
            </a:pPr>
            <a:endParaRPr lang="it-IT" dirty="0"/>
          </a:p>
          <a:p>
            <a:r>
              <a:rPr lang="it-IT" sz="2800" dirty="0"/>
              <a:t>Velocizzare </a:t>
            </a:r>
            <a:br>
              <a:rPr lang="it-IT" sz="2800" dirty="0"/>
            </a:br>
            <a:r>
              <a:rPr lang="it-IT" sz="2800" dirty="0"/>
              <a:t>rimborsi spese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2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730233A5-0700-4348-A30C-A5D970289981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31BD7BDE-2BE9-4421-AA01-31C14F2041AE}"/>
              </a:ext>
            </a:extLst>
          </p:cNvPr>
          <p:cNvGrpSpPr/>
          <p:nvPr/>
        </p:nvGrpSpPr>
        <p:grpSpPr>
          <a:xfrm>
            <a:off x="4716016" y="309323"/>
            <a:ext cx="3168352" cy="6219311"/>
            <a:chOff x="4932040" y="309323"/>
            <a:chExt cx="3168352" cy="6219311"/>
          </a:xfrm>
        </p:grpSpPr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FBBBAF95-956C-4312-8DCD-775DA0BF8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325833D6-AA58-4B70-A9C9-5FE287071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704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Beneficiari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1331640" y="1988840"/>
            <a:ext cx="5976664" cy="4104456"/>
          </a:xfrm>
        </p:spPr>
        <p:txBody>
          <a:bodyPr>
            <a:normAutofit/>
          </a:bodyPr>
          <a:lstStyle/>
          <a:p>
            <a:r>
              <a:rPr lang="it-IT" sz="4000" dirty="0"/>
              <a:t> </a:t>
            </a:r>
            <a:r>
              <a:rPr lang="it-IT" sz="4100" dirty="0"/>
              <a:t>Utilizzatore</a:t>
            </a:r>
          </a:p>
          <a:p>
            <a:endParaRPr lang="it-IT" sz="3600" dirty="0"/>
          </a:p>
          <a:p>
            <a:r>
              <a:rPr lang="it-IT" sz="3200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it-IT" sz="3000" dirty="0">
                <a:solidFill>
                  <a:schemeClr val="tx2">
                    <a:lumMod val="50000"/>
                  </a:schemeClr>
                </a:solidFill>
              </a:rPr>
              <a:t>Lavoratori</a:t>
            </a:r>
            <a:r>
              <a:rPr lang="it-IT" sz="3000" dirty="0"/>
              <a:t> </a:t>
            </a:r>
            <a:r>
              <a:rPr lang="it-IT" sz="3000" dirty="0">
                <a:solidFill>
                  <a:schemeClr val="tx2">
                    <a:lumMod val="50000"/>
                  </a:schemeClr>
                </a:solidFill>
              </a:rPr>
              <a:t>universitari</a:t>
            </a:r>
          </a:p>
          <a:p>
            <a:endParaRPr lang="it-IT" sz="3600" dirty="0"/>
          </a:p>
          <a:p>
            <a:r>
              <a:rPr lang="it-IT" sz="28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it-IT" sz="2600" dirty="0">
                <a:solidFill>
                  <a:schemeClr val="tx2">
                    <a:lumMod val="75000"/>
                  </a:schemeClr>
                </a:solidFill>
              </a:rPr>
              <a:t>DEI</a:t>
            </a:r>
          </a:p>
          <a:p>
            <a:endParaRPr lang="it-IT" sz="3200" dirty="0"/>
          </a:p>
          <a:p>
            <a:endParaRPr lang="it-IT" sz="3200" dirty="0"/>
          </a:p>
          <a:p>
            <a:endParaRPr lang="it-IT" sz="3200" dirty="0"/>
          </a:p>
          <a:p>
            <a:endParaRPr lang="it-IT" sz="3200" dirty="0"/>
          </a:p>
        </p:txBody>
      </p:sp>
      <p:sp>
        <p:nvSpPr>
          <p:cNvPr id="8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3</a:t>
            </a:r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B64B03B8-B951-405A-9BBD-6D5782B136E6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597674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b="1" dirty="0"/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4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11" name="Gruppo 10">
            <a:extLst>
              <a:ext uri="{FF2B5EF4-FFF2-40B4-BE49-F238E27FC236}">
                <a16:creationId xmlns:a16="http://schemas.microsoft.com/office/drawing/2014/main" id="{9A364648-F4AC-4D10-A438-1A7430B92F1A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870F82FD-5C2F-40C6-AB70-0AEA0E8CA4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3" name="Immagine 12">
              <a:extLst>
                <a:ext uri="{FF2B5EF4-FFF2-40B4-BE49-F238E27FC236}">
                  <a16:creationId xmlns:a16="http://schemas.microsoft.com/office/drawing/2014/main" id="{112AAEA9-B955-4261-BAE9-428BE33E7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14" name="Immagine 13">
            <a:extLst>
              <a:ext uri="{FF2B5EF4-FFF2-40B4-BE49-F238E27FC236}">
                <a16:creationId xmlns:a16="http://schemas.microsoft.com/office/drawing/2014/main" id="{A8D01402-2EAB-4F70-9D52-7A683902515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80728"/>
            <a:ext cx="2716702" cy="4829693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E29EEDC0-2CE3-4E61-BC73-CE42F9D8C6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75571"/>
            <a:ext cx="2716702" cy="4829693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47852BF2-32B1-4D0A-BB7B-2D386973269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768" y="970415"/>
            <a:ext cx="2721600" cy="48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657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5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48AEDBDB-DA79-461D-87E6-4CA6C04DCF64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2EFD8549-4BBB-4EDD-8BBE-E7F2D0362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C514B64D-43CD-4B97-B180-5ED4C51C1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19" name="Immagine 18">
            <a:extLst>
              <a:ext uri="{FF2B5EF4-FFF2-40B4-BE49-F238E27FC236}">
                <a16:creationId xmlns:a16="http://schemas.microsoft.com/office/drawing/2014/main" id="{F6420B0B-1F76-4A73-B234-34889F56B3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138" y="981653"/>
            <a:ext cx="2717550" cy="48312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94246AAA-079A-4B1C-9642-26DCF8B4DF7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80728"/>
            <a:ext cx="2717550" cy="48312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58A34AC1-E101-4350-9411-ADCAFE50534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80728"/>
            <a:ext cx="2717550" cy="483120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0DBB1F26-032F-4DA9-A73B-8EFE9FDC02F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80728"/>
            <a:ext cx="2717550" cy="4831200"/>
          </a:xfrm>
          <a:prstGeom prst="rect">
            <a:avLst/>
          </a:prstGeom>
        </p:spPr>
      </p:pic>
      <p:sp>
        <p:nvSpPr>
          <p:cNvPr id="21" name="Freccia a destra 20">
            <a:extLst>
              <a:ext uri="{FF2B5EF4-FFF2-40B4-BE49-F238E27FC236}">
                <a16:creationId xmlns:a16="http://schemas.microsoft.com/office/drawing/2014/main" id="{0DBE5390-C2BA-4DBC-9873-275E8725D20A}"/>
              </a:ext>
            </a:extLst>
          </p:cNvPr>
          <p:cNvSpPr/>
          <p:nvPr/>
        </p:nvSpPr>
        <p:spPr>
          <a:xfrm>
            <a:off x="4099521" y="2852936"/>
            <a:ext cx="786408" cy="389529"/>
          </a:xfrm>
          <a:prstGeom prst="rightArrow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8446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6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978DE5FE-38D2-481B-8191-0BFE743A026F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49650985-FF7F-43DE-9006-BF96233CB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6EA64A1B-AC64-4FC6-B208-8E8D7B073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18" name="Immagine 17">
            <a:extLst>
              <a:ext uri="{FF2B5EF4-FFF2-40B4-BE49-F238E27FC236}">
                <a16:creationId xmlns:a16="http://schemas.microsoft.com/office/drawing/2014/main" id="{4F0C0A71-204E-448F-A27A-C4157C6A52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80728"/>
            <a:ext cx="2717550" cy="48312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8710C573-A9E3-4A57-93C5-224694379C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80728"/>
            <a:ext cx="2717550" cy="48312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002690A8-34D7-4F5B-8991-161D7F20AD4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138" y="980728"/>
            <a:ext cx="2717550" cy="48312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A810F8C7-28A4-41CC-A928-193E1E69BB8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986" y="980728"/>
            <a:ext cx="2721600" cy="483840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B92509C8-3E84-4234-AC2F-1731C09298C4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986" y="980728"/>
            <a:ext cx="2721600" cy="4838400"/>
          </a:xfrm>
          <a:prstGeom prst="rect">
            <a:avLst/>
          </a:prstGeom>
        </p:spPr>
      </p:pic>
      <p:sp>
        <p:nvSpPr>
          <p:cNvPr id="20" name="Freccia a destra 19">
            <a:extLst>
              <a:ext uri="{FF2B5EF4-FFF2-40B4-BE49-F238E27FC236}">
                <a16:creationId xmlns:a16="http://schemas.microsoft.com/office/drawing/2014/main" id="{D1F492A4-CF0F-48D0-95D3-3522FC65004B}"/>
              </a:ext>
            </a:extLst>
          </p:cNvPr>
          <p:cNvSpPr/>
          <p:nvPr/>
        </p:nvSpPr>
        <p:spPr>
          <a:xfrm>
            <a:off x="4020272" y="3085655"/>
            <a:ext cx="786408" cy="389529"/>
          </a:xfrm>
          <a:prstGeom prst="rightArrow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0132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b="1" dirty="0"/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7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AE42CCD-1B6F-4516-9B01-E56363F2DBB0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1" name="Immagine 10">
              <a:extLst>
                <a:ext uri="{FF2B5EF4-FFF2-40B4-BE49-F238E27FC236}">
                  <a16:creationId xmlns:a16="http://schemas.microsoft.com/office/drawing/2014/main" id="{7F623344-9DF5-4B36-ADCE-286BEB4F1A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2" name="Immagine 11">
              <a:extLst>
                <a:ext uri="{FF2B5EF4-FFF2-40B4-BE49-F238E27FC236}">
                  <a16:creationId xmlns:a16="http://schemas.microsoft.com/office/drawing/2014/main" id="{F36B2590-7B2B-45F7-A9C9-EE7775955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6" name="Immagine 5">
            <a:extLst>
              <a:ext uri="{FF2B5EF4-FFF2-40B4-BE49-F238E27FC236}">
                <a16:creationId xmlns:a16="http://schemas.microsoft.com/office/drawing/2014/main" id="{7CE1ABE2-25AA-409B-9A0C-CA453603C0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666" y="974064"/>
            <a:ext cx="2717550" cy="48312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7278D613-EAAF-49FF-9D11-83D4ABA3876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74064"/>
            <a:ext cx="2721600" cy="4838400"/>
          </a:xfrm>
          <a:prstGeom prst="rect">
            <a:avLst/>
          </a:prstGeom>
        </p:spPr>
      </p:pic>
      <p:sp>
        <p:nvSpPr>
          <p:cNvPr id="16" name="Freccia a destra 15">
            <a:extLst>
              <a:ext uri="{FF2B5EF4-FFF2-40B4-BE49-F238E27FC236}">
                <a16:creationId xmlns:a16="http://schemas.microsoft.com/office/drawing/2014/main" id="{DD9697B7-327E-41DE-B4D0-A503ACD90626}"/>
              </a:ext>
            </a:extLst>
          </p:cNvPr>
          <p:cNvSpPr/>
          <p:nvPr/>
        </p:nvSpPr>
        <p:spPr>
          <a:xfrm>
            <a:off x="6900592" y="1186862"/>
            <a:ext cx="335704" cy="262208"/>
          </a:xfrm>
          <a:prstGeom prst="rightArrow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17511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Funziona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>
          <a:xfrm>
            <a:off x="611560" y="1834802"/>
            <a:ext cx="3898776" cy="316835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Persona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Missione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Scontrini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Rimborso</a:t>
            </a:r>
          </a:p>
          <a:p>
            <a:pPr marL="457200" indent="-457200">
              <a:buFont typeface="+mj-lt"/>
              <a:buAutoNum type="arabicPeriod"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8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BF26185E-0630-48E8-A2FF-49CA7ACF3D44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3BDCCB14-A422-4EC4-95E2-DFCBA55587F6}"/>
              </a:ext>
            </a:extLst>
          </p:cNvPr>
          <p:cNvSpPr txBox="1">
            <a:spLocks/>
          </p:cNvSpPr>
          <p:nvPr/>
        </p:nvSpPr>
        <p:spPr>
          <a:xfrm>
            <a:off x="611560" y="5508104"/>
            <a:ext cx="2170584" cy="720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</a:t>
            </a:r>
            <a:r>
              <a:rPr lang="it-IT" b="1" dirty="0"/>
              <a:t>Analisi</a:t>
            </a:r>
          </a:p>
          <a:p>
            <a:pPr marL="0" indent="0">
              <a:buNone/>
            </a:pPr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it-IT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Font typeface="Wingdings"/>
              <a:buNone/>
            </a:pPr>
            <a:endParaRPr lang="it-IT" dirty="0">
              <a:solidFill>
                <a:schemeClr val="bg1">
                  <a:lumMod val="65000"/>
                </a:schemeClr>
              </a:solidFill>
            </a:endParaRPr>
          </a:p>
          <a:p>
            <a:endParaRPr lang="it-IT" dirty="0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FFAC19E6-0D0C-4D76-8DA6-D08CE1322677}"/>
              </a:ext>
            </a:extLst>
          </p:cNvPr>
          <p:cNvGrpSpPr/>
          <p:nvPr/>
        </p:nvGrpSpPr>
        <p:grpSpPr>
          <a:xfrm>
            <a:off x="4932040" y="309323"/>
            <a:ext cx="3168352" cy="6219311"/>
            <a:chOff x="4932040" y="309323"/>
            <a:chExt cx="3168352" cy="6219311"/>
          </a:xfrm>
        </p:grpSpPr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0322B740-539B-4068-B68D-C9B930C22A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95" r="17925"/>
            <a:stretch/>
          </p:blipFill>
          <p:spPr>
            <a:xfrm>
              <a:off x="4932040" y="309323"/>
              <a:ext cx="3168352" cy="6219311"/>
            </a:xfrm>
            <a:prstGeom prst="rect">
              <a:avLst/>
            </a:prstGeom>
          </p:spPr>
        </p:pic>
        <p:pic>
          <p:nvPicPr>
            <p:cNvPr id="15" name="Immagine 14">
              <a:extLst>
                <a:ext uri="{FF2B5EF4-FFF2-40B4-BE49-F238E27FC236}">
                  <a16:creationId xmlns:a16="http://schemas.microsoft.com/office/drawing/2014/main" id="{D1F6F063-0D75-4555-B038-D38C977F84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7666" y="980728"/>
              <a:ext cx="2716702" cy="4829692"/>
            </a:xfrm>
            <a:prstGeom prst="rect">
              <a:avLst/>
            </a:prstGeom>
          </p:spPr>
        </p:pic>
      </p:grpSp>
      <p:pic>
        <p:nvPicPr>
          <p:cNvPr id="17" name="Immagine 16">
            <a:extLst>
              <a:ext uri="{FF2B5EF4-FFF2-40B4-BE49-F238E27FC236}">
                <a16:creationId xmlns:a16="http://schemas.microsoft.com/office/drawing/2014/main" id="{EA47D97E-B608-4CB8-AD27-F0A802E040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242" y="980728"/>
            <a:ext cx="2717550" cy="48312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45045EA1-16E7-4660-A6DE-0A631EF4807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18" y="980728"/>
            <a:ext cx="2717550" cy="4831200"/>
          </a:xfrm>
          <a:prstGeom prst="rect">
            <a:avLst/>
          </a:prstGeom>
        </p:spPr>
      </p:pic>
      <p:sp>
        <p:nvSpPr>
          <p:cNvPr id="20" name="Freccia a destra 19">
            <a:extLst>
              <a:ext uri="{FF2B5EF4-FFF2-40B4-BE49-F238E27FC236}">
                <a16:creationId xmlns:a16="http://schemas.microsoft.com/office/drawing/2014/main" id="{570FB4A6-0A0A-471B-86C9-38031D69C33F}"/>
              </a:ext>
            </a:extLst>
          </p:cNvPr>
          <p:cNvSpPr/>
          <p:nvPr/>
        </p:nvSpPr>
        <p:spPr>
          <a:xfrm>
            <a:off x="7188624" y="1186862"/>
            <a:ext cx="335704" cy="262208"/>
          </a:xfrm>
          <a:prstGeom prst="rightArrow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07327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Realizzazione: </a:t>
            </a:r>
            <a:r>
              <a:rPr lang="it-IT" sz="1800" b="1" dirty="0"/>
              <a:t>Librerie</a:t>
            </a:r>
            <a:endParaRPr lang="it-IT" sz="1800" b="1" dirty="0">
              <a:latin typeface="+mn-lt"/>
              <a:ea typeface="+mn-ea"/>
              <a:cs typeface="+mn-cs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8244408" y="5805264"/>
            <a:ext cx="504056" cy="422920"/>
          </a:xfrm>
          <a:prstGeom prst="rect">
            <a:avLst/>
          </a:prstGeom>
        </p:spPr>
        <p:txBody>
          <a:bodyPr vert="horz" anchor="b">
            <a:normAutofit fontScale="8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9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04937FE7-8692-4034-86C8-120A5AA821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0475294"/>
              </p:ext>
            </p:extLst>
          </p:nvPr>
        </p:nvGraphicFramePr>
        <p:xfrm>
          <a:off x="611560" y="1628801"/>
          <a:ext cx="7313239" cy="49697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208">
                  <a:extLst>
                    <a:ext uri="{9D8B030D-6E8A-4147-A177-3AD203B41FA5}">
                      <a16:colId xmlns:a16="http://schemas.microsoft.com/office/drawing/2014/main" val="1376507853"/>
                    </a:ext>
                  </a:extLst>
                </a:gridCol>
                <a:gridCol w="1711556">
                  <a:extLst>
                    <a:ext uri="{9D8B030D-6E8A-4147-A177-3AD203B41FA5}">
                      <a16:colId xmlns:a16="http://schemas.microsoft.com/office/drawing/2014/main" val="3079120765"/>
                    </a:ext>
                  </a:extLst>
                </a:gridCol>
                <a:gridCol w="1535899">
                  <a:extLst>
                    <a:ext uri="{9D8B030D-6E8A-4147-A177-3AD203B41FA5}">
                      <a16:colId xmlns:a16="http://schemas.microsoft.com/office/drawing/2014/main" val="420764819"/>
                    </a:ext>
                  </a:extLst>
                </a:gridCol>
                <a:gridCol w="2193576">
                  <a:extLst>
                    <a:ext uri="{9D8B030D-6E8A-4147-A177-3AD203B41FA5}">
                      <a16:colId xmlns:a16="http://schemas.microsoft.com/office/drawing/2014/main" val="1145543585"/>
                    </a:ext>
                  </a:extLst>
                </a:gridCol>
              </a:tblGrid>
              <a:tr h="441447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Libreria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Produttore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Utilizzo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Licenza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8305738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Room </a:t>
                      </a:r>
                      <a:r>
                        <a:rPr kumimoji="0" lang="it-IT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Persistence</a:t>
                      </a: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Library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Google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Database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dirty="0"/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2557228908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Picasso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 err="1"/>
                        <a:t>Square</a:t>
                      </a:r>
                      <a:r>
                        <a:rPr lang="it-IT" sz="2000" dirty="0"/>
                        <a:t> group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Immagini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dirty="0"/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1189394277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Apache POI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Apache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Excel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258097325"/>
                  </a:ext>
                </a:extLst>
              </a:tr>
              <a:tr h="1132087">
                <a:tc>
                  <a:txBody>
                    <a:bodyPr/>
                    <a:lstStyle/>
                    <a:p>
                      <a:pPr algn="l"/>
                      <a:r>
                        <a:rPr kumimoji="0" lang="it-IT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Android-FilePicker</a:t>
                      </a:r>
                      <a:endParaRPr kumimoji="0" lang="it-IT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Angad</a:t>
                      </a:r>
                      <a:r>
                        <a:rPr kumimoji="0" lang="it-IT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20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Singh</a:t>
                      </a:r>
                      <a:endParaRPr kumimoji="0" lang="it-IT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2000" dirty="0"/>
                        <a:t>Cartelle dispositivo</a:t>
                      </a:r>
                    </a:p>
                  </a:txBody>
                  <a:tcPr marL="14400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2000" dirty="0"/>
                        <a:t>Apache License Version 2.0 (2004)</a:t>
                      </a:r>
                    </a:p>
                  </a:txBody>
                  <a:tcPr marL="144000" anchor="ctr"/>
                </a:tc>
                <a:extLst>
                  <a:ext uri="{0D108BD9-81ED-4DB2-BD59-A6C34878D82A}">
                    <a16:rowId xmlns:a16="http://schemas.microsoft.com/office/drawing/2014/main" val="1790700271"/>
                  </a:ext>
                </a:extLst>
              </a:tr>
            </a:tbl>
          </a:graphicData>
        </a:graphic>
      </p:graphicFrame>
      <p:sp>
        <p:nvSpPr>
          <p:cNvPr id="5" name="Titolo 1">
            <a:extLst>
              <a:ext uri="{FF2B5EF4-FFF2-40B4-BE49-F238E27FC236}">
                <a16:creationId xmlns:a16="http://schemas.microsoft.com/office/drawing/2014/main" id="{F6C31A2D-F40A-494D-B78A-7B5E2ED704D8}"/>
              </a:ext>
            </a:extLst>
          </p:cNvPr>
          <p:cNvSpPr txBox="1">
            <a:spLocks/>
          </p:cNvSpPr>
          <p:nvPr/>
        </p:nvSpPr>
        <p:spPr>
          <a:xfrm>
            <a:off x="8250088" y="6228184"/>
            <a:ext cx="504056" cy="422920"/>
          </a:xfrm>
          <a:prstGeom prst="rect">
            <a:avLst/>
          </a:prstGeom>
        </p:spPr>
        <p:txBody>
          <a:bodyPr vert="horz" anchor="b">
            <a:normAutofit fontScale="55000" lnSpcReduction="200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878445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oggia">
  <a:themeElements>
    <a:clrScheme name="Loggia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Loggia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Loggia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555</TotalTime>
  <Words>157</Words>
  <Application>Microsoft Office PowerPoint</Application>
  <PresentationFormat>Presentazione su schermo (4:3)</PresentationFormat>
  <Paragraphs>128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Century Schoolbook</vt:lpstr>
      <vt:lpstr>Wingdings</vt:lpstr>
      <vt:lpstr>Wingdings 2</vt:lpstr>
      <vt:lpstr>Loggia</vt:lpstr>
      <vt:lpstr>Ticket Manager</vt:lpstr>
      <vt:lpstr>Obiettivo  Principale</vt:lpstr>
      <vt:lpstr>Beneficiari</vt:lpstr>
      <vt:lpstr>Come Funziona</vt:lpstr>
      <vt:lpstr>Come Funziona</vt:lpstr>
      <vt:lpstr>Come Funziona</vt:lpstr>
      <vt:lpstr>Come Funziona</vt:lpstr>
      <vt:lpstr>Come Funziona</vt:lpstr>
      <vt:lpstr>Realizzazione: Librerie</vt:lpstr>
      <vt:lpstr>Principali criticità affrontate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User</dc:creator>
  <cp:lastModifiedBy>User</cp:lastModifiedBy>
  <cp:revision>58</cp:revision>
  <dcterms:created xsi:type="dcterms:W3CDTF">2017-12-04T16:09:30Z</dcterms:created>
  <dcterms:modified xsi:type="dcterms:W3CDTF">2018-01-09T18:56:01Z</dcterms:modified>
</cp:coreProperties>
</file>

<file path=docProps/thumbnail.jpeg>
</file>